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458"/>
    <a:srgbClr val="309C79"/>
    <a:srgbClr val="2D2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/>
    <p:restoredTop sz="94658"/>
  </p:normalViewPr>
  <p:slideViewPr>
    <p:cSldViewPr snapToGrid="0">
      <p:cViewPr varScale="1">
        <p:scale>
          <a:sx n="90" d="100"/>
          <a:sy n="90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3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7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85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6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E5842035-C75B-232D-BF25-7C310EDC3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l="1105" t="-1" r="14493" b="28341"/>
          <a:stretch/>
        </p:blipFill>
        <p:spPr>
          <a:xfrm>
            <a:off x="0" y="-9087"/>
            <a:ext cx="12192000" cy="6867087"/>
          </a:xfr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CA4498-FC00-0A22-87F8-095ED4CAB90F}"/>
              </a:ext>
            </a:extLst>
          </p:cNvPr>
          <p:cNvSpPr/>
          <p:nvPr/>
        </p:nvSpPr>
        <p:spPr>
          <a:xfrm>
            <a:off x="1973907" y="383667"/>
            <a:ext cx="8244186" cy="1238592"/>
          </a:xfrm>
          <a:prstGeom prst="roundRect">
            <a:avLst>
              <a:gd name="adj" fmla="val 46492"/>
            </a:avLst>
          </a:prstGeom>
          <a:solidFill>
            <a:srgbClr val="0B7458"/>
          </a:solidFill>
          <a:ln>
            <a:solidFill>
              <a:srgbClr val="0B74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F8142-84D1-FC0D-A512-F830E75A64E3}"/>
              </a:ext>
            </a:extLst>
          </p:cNvPr>
          <p:cNvSpPr txBox="1"/>
          <p:nvPr/>
        </p:nvSpPr>
        <p:spPr>
          <a:xfrm>
            <a:off x="3359984" y="544182"/>
            <a:ext cx="638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" panose="020B0004020202020204" pitchFamily="34" charset="0"/>
              </a:rPr>
              <a:t>UK &amp; Ireland Clinical Research Facility</a:t>
            </a:r>
          </a:p>
          <a:p>
            <a:r>
              <a:rPr lang="en-US" sz="2800" b="1" dirty="0">
                <a:latin typeface="Aptos" panose="020B0004020202020204" pitchFamily="34" charset="0"/>
              </a:rPr>
              <a:t>Annual Conference 2026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A851FD-C95E-F8B5-584E-13A4583E76A6}"/>
              </a:ext>
            </a:extLst>
          </p:cNvPr>
          <p:cNvSpPr txBox="1"/>
          <p:nvPr/>
        </p:nvSpPr>
        <p:spPr>
          <a:xfrm>
            <a:off x="2986817" y="2276308"/>
            <a:ext cx="7884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D2D35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Theme:</a:t>
            </a:r>
            <a:endParaRPr lang="en-US" sz="2400" dirty="0">
              <a:solidFill>
                <a:srgbClr val="2D2D35"/>
              </a:solidFill>
              <a:latin typeface="Aptos" panose="020B0004020202020204" pitchFamily="34" charset="0"/>
              <a:cs typeface="Aparajita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endParaRPr lang="en-US" sz="2800" b="1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r>
              <a:rPr lang="en-US" sz="2400" b="1" dirty="0">
                <a:solidFill>
                  <a:srgbClr val="2D2D35"/>
                </a:solidFill>
                <a:latin typeface="Aptos" panose="020B0004020202020204" pitchFamily="34" charset="0"/>
              </a:rPr>
              <a:t>Date:</a:t>
            </a:r>
            <a:endParaRPr lang="en-US" sz="2400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endParaRPr lang="en-US" sz="2800" b="1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r>
              <a:rPr lang="en-US" sz="2400" b="1" dirty="0">
                <a:solidFill>
                  <a:srgbClr val="2D2D35"/>
                </a:solidFill>
                <a:latin typeface="Aptos" panose="020B0004020202020204" pitchFamily="34" charset="0"/>
              </a:rPr>
              <a:t>Venue:   </a:t>
            </a:r>
          </a:p>
          <a:p>
            <a:endParaRPr lang="en-US" sz="2400" b="1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endParaRPr lang="en-US" sz="2800" b="1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r>
              <a:rPr lang="en-US" sz="2400" b="1" dirty="0">
                <a:solidFill>
                  <a:srgbClr val="2D2D35"/>
                </a:solidFill>
                <a:latin typeface="Aptos" panose="020B0004020202020204" pitchFamily="34" charset="0"/>
              </a:rPr>
              <a:t>Host:</a:t>
            </a:r>
            <a:endParaRPr lang="en-US" sz="2400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Aparajita" panose="02020603050405020304" pitchFamily="18" charset="0"/>
            </a:endParaRPr>
          </a:p>
        </p:txBody>
      </p:sp>
      <p:pic>
        <p:nvPicPr>
          <p:cNvPr id="29" name="Picture 28" descr="A green circle with white lines and a building in the background&#10;&#10;AI-generated content may be incorrect.">
            <a:extLst>
              <a:ext uri="{FF2B5EF4-FFF2-40B4-BE49-F238E27FC236}">
                <a16:creationId xmlns:a16="http://schemas.microsoft.com/office/drawing/2014/main" id="{B12C3525-6171-5963-9158-DB9A2C66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24" t="12193" r="57140" b="16881"/>
          <a:stretch/>
        </p:blipFill>
        <p:spPr>
          <a:xfrm>
            <a:off x="1790037" y="269682"/>
            <a:ext cx="1452610" cy="146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C843356-EF6F-4D5D-5746-9AD34FF65188}"/>
              </a:ext>
            </a:extLst>
          </p:cNvPr>
          <p:cNvSpPr txBox="1"/>
          <p:nvPr/>
        </p:nvSpPr>
        <p:spPr>
          <a:xfrm>
            <a:off x="4218098" y="2276308"/>
            <a:ext cx="642599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Two Islands – Many Voices</a:t>
            </a:r>
            <a:b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  <a:cs typeface="Aparajita" panose="02020603050405020304" pitchFamily="18" charset="0"/>
              </a:rPr>
            </a:br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Future Scaping Transnational Clinical Research</a:t>
            </a:r>
          </a:p>
          <a:p>
            <a:endParaRPr lang="en-US" sz="2800" dirty="0">
              <a:solidFill>
                <a:srgbClr val="2D2D35"/>
              </a:solidFill>
              <a:latin typeface="Aptos" panose="020B0004020202020204" pitchFamily="34" charset="0"/>
              <a:cs typeface="Aparajita" panose="02020603050405020304" pitchFamily="18" charset="0"/>
            </a:endParaRPr>
          </a:p>
          <a:p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  <a:t>9th &amp; 10th July 2026</a:t>
            </a:r>
          </a:p>
          <a:p>
            <a:endParaRPr lang="en-US" sz="2800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  <a:t>Trinity Business School, </a:t>
            </a:r>
            <a:b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</a:br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  <a:t>Trinity College Dublin, Ireland</a:t>
            </a:r>
          </a:p>
          <a:p>
            <a:endParaRPr lang="en-US" sz="2800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  <a:t>CRFs / CRCs in Ireland </a:t>
            </a:r>
          </a:p>
          <a:p>
            <a: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  <a:t>&amp; Northern Ireland</a:t>
            </a:r>
          </a:p>
          <a:p>
            <a:br>
              <a:rPr lang="en-US" sz="2400" dirty="0">
                <a:solidFill>
                  <a:srgbClr val="2D2D35"/>
                </a:solidFill>
                <a:latin typeface="Aptos" panose="020B0004020202020204" pitchFamily="34" charset="0"/>
              </a:rPr>
            </a:br>
            <a:endParaRPr lang="en-US" sz="2400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endParaRPr lang="en-US" sz="2400" dirty="0">
              <a:solidFill>
                <a:srgbClr val="2D2D35"/>
              </a:solidFill>
              <a:latin typeface="Aptos" panose="020B0004020202020204" pitchFamily="34" charset="0"/>
            </a:endParaRPr>
          </a:p>
          <a:p>
            <a:endParaRPr lang="en-US" sz="24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AEE896-CCB0-5BB5-D9F2-3B3411427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514" y="6433860"/>
            <a:ext cx="2830286" cy="2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997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137B9A-884C-4C2C-A157-53B25AB6A3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8A31FF-D49C-4EBB-9C6F-3DCDA51C70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0B0281-B902-42EC-A537-9CBAEA23C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TornVTI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Towns</dc:creator>
  <cp:lastModifiedBy>Jeremy Towns</cp:lastModifiedBy>
  <cp:revision>6</cp:revision>
  <dcterms:created xsi:type="dcterms:W3CDTF">2025-11-18T16:37:26Z</dcterms:created>
  <dcterms:modified xsi:type="dcterms:W3CDTF">2025-12-11T10:06:05Z</dcterms:modified>
</cp:coreProperties>
</file>